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7" r:id="rId5"/>
    <p:sldId id="278" r:id="rId6"/>
    <p:sldId id="282" r:id="rId7"/>
    <p:sldId id="260" r:id="rId8"/>
    <p:sldId id="261" r:id="rId9"/>
    <p:sldId id="284" r:id="rId10"/>
    <p:sldId id="285" r:id="rId11"/>
    <p:sldId id="263" r:id="rId12"/>
    <p:sldId id="262" r:id="rId13"/>
    <p:sldId id="279" r:id="rId14"/>
    <p:sldId id="286" r:id="rId15"/>
    <p:sldId id="283" r:id="rId16"/>
    <p:sldId id="266" r:id="rId17"/>
    <p:sldId id="281" r:id="rId18"/>
    <p:sldId id="259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3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0925C-22C7-4B4E-AE6C-AE001ED06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FD5C37-6C2B-48A3-802F-977986547C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528BD-0BC8-4BE7-BA45-E3F0685B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169D1-0994-43CF-8F9F-FE6713F0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AC39C-0906-4215-A941-9C0ECCF1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82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A52B-88D3-474F-B6C2-586A9CA5A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B8DEF-FEFA-484E-9597-7477E4D36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655E9-43C0-485A-9B2C-7F93D1AE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575B3-20B9-45F6-ABDA-2FE9E4093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30EA8-B1E6-4918-9485-D0B5A47B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62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0741-0C05-4532-8C8B-F4952E758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D4036-ADF4-4884-B579-DCC7F860C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5B09E-30E3-40F1-9CE6-6EBD8D55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5B091-53B3-49C7-88F6-B026CBE5F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41A3B-70ED-4B69-BB27-16E8B5093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56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CDE8F-D0A0-4DEE-855D-86DC9E772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D99D9-7D7E-44F8-9B9E-171D5AA3E3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E653A-6944-4532-91CA-90AF6CB01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EF9CC9-C943-47CD-924E-CDCB998E0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B39F5-7781-49CF-BF81-DF9710DC9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EB11D-17A5-4E2F-AF5A-4C9512574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53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54735-E9F0-472A-BBF2-1E634E08B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FF84B-638C-49F4-A260-2C3AFB260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6E1075-5B11-4EC7-BB91-0D8EB0BF7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EEB46-00C8-4F50-9220-1173E25C6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6112-DF3A-40C3-84F8-E4C8CC92D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63FDD7-AA24-42B8-8851-A2DBBE701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AE172C-D4CE-49BB-924A-F03510227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314AA1-F585-4B22-BBAC-B8001BE65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2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CD77E-86DB-4F52-B9AA-1C841B2E1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76DE45-C3B5-4C4D-AC08-6173AF190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11F5C3-3884-4F13-B749-F704EBA8C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9B8138-B46F-4E3C-A374-CC6E436A6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1EC78F-4ADE-4CF1-B625-019B455DC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7D660F-077B-478C-BFC5-7491F0BB2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1C7CA-BC1C-4790-A0FA-0683CAF29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50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39FF-7934-447D-947A-45948B6D4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B5D58-1242-43E3-AC35-3FA95D45B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5B4D0-A321-435D-8BF9-2CBA6E8B7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6C7DB5-441B-4E7B-9670-42B2884F3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2F70D-D6E2-40F2-B0D2-C10E93F77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43E84-97B7-40CC-9C63-AE613AAE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30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AAE96-DB46-4D8E-BD9E-BC8DEA91C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76FAB-2A14-48F4-8ABE-600384A6C1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69404-D966-4733-8C6A-AD37E83C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8FD31-FB10-471B-8F85-5740DE36B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82174-C1B0-4E3F-83F0-063EAA402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54A5C4-5B2B-43F9-A5B4-B1EEB73A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6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4D55-F284-4510-A107-BBDDA717F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EE403-D268-4A73-8361-BC189F1AA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5417D-FA43-46AF-B90A-337C9B47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DF7C0-82AE-44D9-8E2E-7E06EA2A8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23C47-66F4-48E9-B172-EE5FC0F62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9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54D73A-4A36-449B-8677-A482B7B53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32122-8158-442A-980A-5983615A1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8B173-FAA6-4D26-A54C-B2DBCA2D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D040C-2D7B-4C7C-B136-DA97764F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76CCD-90F5-4973-8BE1-C38D5FC97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05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8ABA12-7DE1-4E3C-ACC6-18B8080E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7A7EC-8F50-4AC7-9DB7-255794ED2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9A35C-169E-4B0B-B568-49D050FCE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FC6E8-03E0-4839-933A-8EF641E36872}" type="datetimeFigureOut">
              <a:rPr lang="en-US" smtClean="0"/>
              <a:t>3/3/20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1CCAB-BA8B-4996-A4FC-B60E2956B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4E645-BD45-47C6-82A8-3804CC1BBE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D0353-46D0-4838-BA39-E1F495EBB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18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owl.english.purdue.edu/owl/resource/560/01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3141F-B728-481B-81EA-F03D8AB59C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7963"/>
            <a:ext cx="9144000" cy="2387600"/>
          </a:xfrm>
        </p:spPr>
        <p:txBody>
          <a:bodyPr>
            <a:normAutofit/>
          </a:bodyPr>
          <a:lstStyle/>
          <a:p>
            <a:r>
              <a:rPr lang="en-US" b="1" dirty="0"/>
              <a:t>Milestone 3: Severe Weather Report and Disaster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EE145-7A20-4774-A507-AEA1D3ED4A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Student Power Point Guide and Template</a:t>
            </a:r>
          </a:p>
          <a:p>
            <a:r>
              <a:rPr lang="en-US" dirty="0"/>
              <a:t>(feel free to use this and just change the design and/or modify)</a:t>
            </a:r>
          </a:p>
        </p:txBody>
      </p:sp>
    </p:spTree>
    <p:extLst>
      <p:ext uri="{BB962C8B-B14F-4D97-AF65-F5344CB8AC3E}">
        <p14:creationId xmlns:p14="http://schemas.microsoft.com/office/powerpoint/2010/main" val="350257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4395E-BA68-454E-A0FD-AF08DEFE6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411" y="0"/>
            <a:ext cx="10515600" cy="860612"/>
          </a:xfrm>
        </p:spPr>
        <p:txBody>
          <a:bodyPr/>
          <a:lstStyle/>
          <a:p>
            <a:r>
              <a:rPr lang="en-US" u="sng" dirty="0"/>
              <a:t>Project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A120F-8A2B-431D-99A2-A73E4B3EE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411" y="860612"/>
            <a:ext cx="11062447" cy="613185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Choose and report on an actual severe weather event anywhere in the world (could be current or past).  NOT geologic, so no earthquakes or volcanoes.  Choose hurricanes, tornadoes, blizzards, etc.</a:t>
            </a:r>
          </a:p>
          <a:p>
            <a:r>
              <a:rPr lang="en-US" dirty="0"/>
              <a:t>Include these major sections and topics: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Historical background and details on what your event is and what caused 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Statistics on your event (ex. how large, people impacted, economics, etc.)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Earth’s Atmosphere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Water Cycle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Detailed science of your weather event (define and discuss how it is formed)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What controls your weather event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How is the intensity of your weather event measured?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Family Emergency Plan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Survival Tips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Disaster Kit (if applicable)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Your pet emergency plan (how would you save your four-legged furry family members?)</a:t>
            </a:r>
          </a:p>
          <a:p>
            <a:r>
              <a:rPr lang="en-US" dirty="0"/>
              <a:t>They will create a 3-5 page research paper </a:t>
            </a:r>
            <a:r>
              <a:rPr lang="en-US" b="1" dirty="0"/>
              <a:t>OR</a:t>
            </a:r>
            <a:r>
              <a:rPr lang="en-US" dirty="0"/>
              <a:t> ~12-15 slide PowerPoint/Prezi.</a:t>
            </a:r>
          </a:p>
          <a:p>
            <a:pPr lvl="1"/>
            <a:r>
              <a:rPr lang="en-US" b="1" dirty="0"/>
              <a:t>1 PARAGRAPH / SLIDE</a:t>
            </a:r>
            <a:r>
              <a:rPr lang="en-US" dirty="0"/>
              <a:t> </a:t>
            </a:r>
          </a:p>
          <a:p>
            <a:r>
              <a:rPr lang="en-US" b="1" u="sng" dirty="0"/>
              <a:t>Format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/>
              <a:t>Separate title and references pages (doesn’t count in length)</a:t>
            </a:r>
          </a:p>
          <a:p>
            <a:pPr lvl="1"/>
            <a:r>
              <a:rPr lang="en-US" b="1" dirty="0"/>
              <a:t>Length</a:t>
            </a:r>
            <a:r>
              <a:rPr lang="en-US" dirty="0"/>
              <a:t> = NO LESS THAN 3 PAGES OR 12 SLIDES (not including title, refs, pics)!  </a:t>
            </a:r>
          </a:p>
          <a:p>
            <a:pPr lvl="1"/>
            <a:r>
              <a:rPr lang="en-US" b="1" dirty="0"/>
              <a:t>References</a:t>
            </a:r>
            <a:r>
              <a:rPr lang="en-US" dirty="0"/>
              <a:t> = No LESS than 3 outside professional references (cited in </a:t>
            </a:r>
            <a:r>
              <a:rPr lang="en-US" b="1" dirty="0"/>
              <a:t>APA style</a:t>
            </a:r>
            <a:r>
              <a:rPr lang="en-US" dirty="0"/>
              <a:t>)</a:t>
            </a:r>
          </a:p>
          <a:p>
            <a:pPr lvl="1"/>
            <a:r>
              <a:rPr lang="en-US" b="1" dirty="0"/>
              <a:t>Use your own words</a:t>
            </a:r>
            <a:r>
              <a:rPr lang="en-US" dirty="0"/>
              <a:t> = </a:t>
            </a:r>
            <a:r>
              <a:rPr lang="en-US" dirty="0">
                <a:solidFill>
                  <a:srgbClr val="FF0000"/>
                </a:solidFill>
              </a:rPr>
              <a:t>No large quotes or cutting/pasting of text will be acceptable! 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Plagiarism will not be tolerated! </a:t>
            </a:r>
          </a:p>
          <a:p>
            <a:pPr lvl="1"/>
            <a:r>
              <a:rPr lang="en-US" b="1" dirty="0"/>
              <a:t>Papers</a:t>
            </a:r>
            <a:r>
              <a:rPr lang="en-US" dirty="0"/>
              <a:t> = default font types and sizes, with 1-inch margins, and double spaced. </a:t>
            </a:r>
          </a:p>
          <a:p>
            <a:pPr lvl="1"/>
            <a:r>
              <a:rPr lang="en-US" b="1" dirty="0"/>
              <a:t>PowerPoint</a:t>
            </a:r>
            <a:r>
              <a:rPr lang="en-US" dirty="0"/>
              <a:t> = slide text should be at least 18 font size and presentation should be professional quality.</a:t>
            </a:r>
          </a:p>
          <a:p>
            <a:pPr lvl="1"/>
            <a:r>
              <a:rPr lang="en-US" b="1" dirty="0"/>
              <a:t>Tables/Graphs</a:t>
            </a:r>
            <a:r>
              <a:rPr lang="en-US" dirty="0"/>
              <a:t> = each project MUST include no less than 3 total data tables/graphs/charts</a:t>
            </a:r>
          </a:p>
        </p:txBody>
      </p:sp>
    </p:spTree>
    <p:extLst>
      <p:ext uri="{BB962C8B-B14F-4D97-AF65-F5344CB8AC3E}">
        <p14:creationId xmlns:p14="http://schemas.microsoft.com/office/powerpoint/2010/main" val="272904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5A9F8-A185-4439-89E7-A83C306F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Glossary of Terms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CB3DF-1C01-4906-BCA8-EA4ABFF2E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of vocabulary terms to define in your presentation</a:t>
            </a:r>
          </a:p>
          <a:p>
            <a:r>
              <a:rPr lang="en-US" dirty="0"/>
              <a:t>Weather, climate, troposphere, ozone layer, greenhouse effect, global warming, precipitation, water cycle, electromagnetic spectrum, </a:t>
            </a:r>
            <a:r>
              <a:rPr lang="en-US" dirty="0" err="1"/>
              <a:t>Coriolis</a:t>
            </a:r>
            <a:r>
              <a:rPr lang="en-US" dirty="0"/>
              <a:t> Force, wind, water cycle, cloud, </a:t>
            </a:r>
            <a:r>
              <a:rPr lang="en-US" dirty="0" err="1"/>
              <a:t>supercell</a:t>
            </a:r>
            <a:endParaRPr lang="en-US" dirty="0"/>
          </a:p>
          <a:p>
            <a:r>
              <a:rPr lang="en-US" dirty="0"/>
              <a:t>then focus on your event….define your event, special terms related to it (such as the eye of the hurricane and storm surge), the measurement scales, and intensities.  </a:t>
            </a:r>
          </a:p>
        </p:txBody>
      </p:sp>
    </p:spTree>
    <p:extLst>
      <p:ext uri="{BB962C8B-B14F-4D97-AF65-F5344CB8AC3E}">
        <p14:creationId xmlns:p14="http://schemas.microsoft.com/office/powerpoint/2010/main" val="1211705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5A9F8-A185-4439-89E7-A83C306F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Table of Contents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CB3DF-1C01-4906-BCA8-EA4ABFF2E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the major parts of your presentation</a:t>
            </a:r>
          </a:p>
          <a:p>
            <a:r>
              <a:rPr lang="en-US" dirty="0"/>
              <a:t>List the slide titles and the slide numbers</a:t>
            </a:r>
          </a:p>
        </p:txBody>
      </p:sp>
    </p:spTree>
    <p:extLst>
      <p:ext uri="{BB962C8B-B14F-4D97-AF65-F5344CB8AC3E}">
        <p14:creationId xmlns:p14="http://schemas.microsoft.com/office/powerpoint/2010/main" val="3189127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5A9F8-A185-4439-89E7-A83C306F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Statement of Issue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CB3DF-1C01-4906-BCA8-EA4ABFF2E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Purpose and importance of paper/presentation.  </a:t>
            </a:r>
          </a:p>
          <a:p>
            <a:r>
              <a:rPr lang="en-US" dirty="0"/>
              <a:t>What is your topic and why is it important? </a:t>
            </a:r>
          </a:p>
          <a:p>
            <a:r>
              <a:rPr lang="en-US" dirty="0"/>
              <a:t>What do you want your audience to learn?</a:t>
            </a:r>
          </a:p>
          <a:p>
            <a:r>
              <a:rPr lang="en-US" dirty="0"/>
              <a:t>Include visuals</a:t>
            </a:r>
          </a:p>
        </p:txBody>
      </p:sp>
    </p:spTree>
    <p:extLst>
      <p:ext uri="{BB962C8B-B14F-4D97-AF65-F5344CB8AC3E}">
        <p14:creationId xmlns:p14="http://schemas.microsoft.com/office/powerpoint/2010/main" val="3773371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and Background information on your weather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99447"/>
            <a:ext cx="10515600" cy="3877516"/>
          </a:xfrm>
        </p:spPr>
        <p:txBody>
          <a:bodyPr/>
          <a:lstStyle/>
          <a:p>
            <a:r>
              <a:rPr lang="en-US" dirty="0"/>
              <a:t>Introduce your event (date, time, etc.)</a:t>
            </a:r>
          </a:p>
          <a:p>
            <a:r>
              <a:rPr lang="en-US" dirty="0"/>
              <a:t>Where did it take place?</a:t>
            </a:r>
          </a:p>
          <a:p>
            <a:r>
              <a:rPr lang="en-US" dirty="0"/>
              <a:t>Summarize what caused it?</a:t>
            </a:r>
          </a:p>
          <a:p>
            <a:r>
              <a:rPr lang="en-US" dirty="0"/>
              <a:t>Add visuals</a:t>
            </a:r>
          </a:p>
        </p:txBody>
      </p:sp>
    </p:spTree>
    <p:extLst>
      <p:ext uri="{BB962C8B-B14F-4D97-AF65-F5344CB8AC3E}">
        <p14:creationId xmlns:p14="http://schemas.microsoft.com/office/powerpoint/2010/main" val="2376432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2E99D-567B-4A63-8445-9263E96B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i="1" dirty="0"/>
              <a:t>Who Cares” Statistics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97E0A-6505-442F-BB08-6034826BF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Discuss the important data of your event</a:t>
            </a:r>
          </a:p>
          <a:p>
            <a:pPr lvl="0"/>
            <a:r>
              <a:rPr lang="en-US" dirty="0"/>
              <a:t>This is a good way to hook your audience in the beginning of a presentation (with some shocking stats) </a:t>
            </a:r>
          </a:p>
          <a:p>
            <a:pPr lvl="0"/>
            <a:r>
              <a:rPr lang="en-US" dirty="0"/>
              <a:t>When, where, how big, deaths/damages, etc.</a:t>
            </a:r>
          </a:p>
          <a:p>
            <a:pPr lvl="0"/>
            <a:r>
              <a:rPr lang="en-US" sz="2400" dirty="0"/>
              <a:t>Including a map would be ideal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PowerPoint:  </a:t>
            </a:r>
            <a:r>
              <a:rPr lang="en-US" i="1" dirty="0"/>
              <a:t>Picture slide</a:t>
            </a:r>
            <a:r>
              <a:rPr lang="en-US" dirty="0"/>
              <a:t> (some graphs or tables)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3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C40B3-7C03-4492-8088-29A149F8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64" y="136525"/>
            <a:ext cx="10954871" cy="1325563"/>
          </a:xfrm>
        </p:spPr>
        <p:txBody>
          <a:bodyPr/>
          <a:lstStyle/>
          <a:p>
            <a:r>
              <a:rPr lang="en-US" i="1" dirty="0"/>
              <a:t>Earth’s Atmosphere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2C578-8EB8-4625-902A-1C4BDC6A0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chemical composition of the atmosphere?</a:t>
            </a:r>
          </a:p>
          <a:p>
            <a:pPr lvl="0"/>
            <a:r>
              <a:rPr lang="en-US" dirty="0"/>
              <a:t>What are the layers of the atmosphere?</a:t>
            </a:r>
          </a:p>
          <a:p>
            <a:pPr lvl="0"/>
            <a:r>
              <a:rPr lang="en-US" dirty="0"/>
              <a:t>Discuss where weather happens?</a:t>
            </a:r>
          </a:p>
          <a:p>
            <a:pPr lvl="0"/>
            <a:r>
              <a:rPr lang="en-US" dirty="0"/>
              <a:t>How do clouds form?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PowerPoint:  </a:t>
            </a:r>
            <a:r>
              <a:rPr lang="en-US" i="1" dirty="0"/>
              <a:t>Picture slide</a:t>
            </a:r>
            <a:r>
              <a:rPr lang="en-US" dirty="0"/>
              <a:t> (background pictures)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PowerPoint: Use more slides as needed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83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Impacts Weather?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28529" cy="4351338"/>
          </a:xfrm>
        </p:spPr>
        <p:txBody>
          <a:bodyPr/>
          <a:lstStyle/>
          <a:p>
            <a:r>
              <a:rPr lang="en-US" dirty="0"/>
              <a:t>Define weather</a:t>
            </a:r>
          </a:p>
          <a:p>
            <a:r>
              <a:rPr lang="en-US" dirty="0"/>
              <a:t>Describe all the major factors that impact weather (use my notes):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The </a:t>
            </a:r>
            <a:r>
              <a:rPr lang="en-US" dirty="0" err="1"/>
              <a:t>Coriolis</a:t>
            </a:r>
            <a:r>
              <a:rPr lang="en-US" dirty="0"/>
              <a:t> Force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Wind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Pressure Systems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Ocean Currents</a:t>
            </a:r>
          </a:p>
        </p:txBody>
      </p:sp>
    </p:spTree>
    <p:extLst>
      <p:ext uri="{BB962C8B-B14F-4D97-AF65-F5344CB8AC3E}">
        <p14:creationId xmlns:p14="http://schemas.microsoft.com/office/powerpoint/2010/main" val="1856864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Water Cycle (Hydrologic Cycle)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and discuss the water cycle</a:t>
            </a:r>
          </a:p>
          <a:p>
            <a:r>
              <a:rPr lang="en-US" dirty="0"/>
              <a:t>How much water is on this planet and how is it distributed?</a:t>
            </a:r>
          </a:p>
          <a:p>
            <a:r>
              <a:rPr lang="en-US" dirty="0"/>
              <a:t>What is precipitation?</a:t>
            </a:r>
          </a:p>
          <a:p>
            <a:r>
              <a:rPr lang="en-US" dirty="0"/>
              <a:t>For snow or blizzards, discuss the </a:t>
            </a:r>
            <a:r>
              <a:rPr lang="en-US" dirty="0" err="1"/>
              <a:t>cryosphere</a:t>
            </a:r>
            <a:endParaRPr lang="en-US" dirty="0"/>
          </a:p>
          <a:p>
            <a:r>
              <a:rPr lang="en-US" dirty="0"/>
              <a:t>Visuals here for sure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693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D477B-4C53-42EB-B022-A4AC836B7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Science of your Severe Weather 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75CF9-C63B-4DC4-B988-EC49BB257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059"/>
            <a:ext cx="10515600" cy="3662362"/>
          </a:xfrm>
        </p:spPr>
        <p:txBody>
          <a:bodyPr/>
          <a:lstStyle/>
          <a:p>
            <a:r>
              <a:rPr lang="en-US" dirty="0"/>
              <a:t>Name and how does it form?</a:t>
            </a:r>
          </a:p>
          <a:p>
            <a:r>
              <a:rPr lang="en-US" dirty="0"/>
              <a:t>What controls it?</a:t>
            </a:r>
          </a:p>
          <a:p>
            <a:r>
              <a:rPr lang="en-US" dirty="0"/>
              <a:t>Where does it occur?</a:t>
            </a:r>
          </a:p>
          <a:p>
            <a:r>
              <a:rPr lang="en-US" dirty="0"/>
              <a:t>Visuals and maps for sure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772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7A4D0-74EE-4BCC-A32D-F4835175F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9341" cy="1325563"/>
          </a:xfrm>
        </p:spPr>
        <p:txBody>
          <a:bodyPr/>
          <a:lstStyle/>
          <a:p>
            <a:r>
              <a:rPr lang="en-US" dirty="0"/>
              <a:t>Measurement Scales for your Weather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A5D82-D44A-4ADB-AC30-FFDFCCCCA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90164"/>
            <a:ext cx="10515600" cy="4267481"/>
          </a:xfrm>
        </p:spPr>
        <p:txBody>
          <a:bodyPr>
            <a:normAutofit/>
          </a:bodyPr>
          <a:lstStyle/>
          <a:p>
            <a:r>
              <a:rPr lang="en-US" dirty="0"/>
              <a:t>Provide DETAILED information on how science measures the severity of your event</a:t>
            </a:r>
          </a:p>
          <a:p>
            <a:pPr lvl="0"/>
            <a:r>
              <a:rPr lang="en-US" dirty="0"/>
              <a:t>Provide background history on who created these measurement scales?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Ex. F-scale for tornadoes</a:t>
            </a:r>
          </a:p>
          <a:p>
            <a:pPr marL="4572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PowerPoint: Use more slides as needed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17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7A4D0-74EE-4BCC-A32D-F4835175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Family Emergency 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A5D82-D44A-4ADB-AC30-FFDFCCCCA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9481"/>
            <a:ext cx="10515600" cy="42674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Discuss your family emergency plan (including communication plan if separated)</a:t>
            </a:r>
          </a:p>
          <a:p>
            <a:pPr lvl="0"/>
            <a:r>
              <a:rPr lang="en-US" dirty="0"/>
              <a:t>Think of where everyone is safest, where to meet up, who to call, etc.</a:t>
            </a:r>
          </a:p>
          <a:p>
            <a:pPr lvl="0"/>
            <a:r>
              <a:rPr lang="en-US" dirty="0"/>
              <a:t>Visuals are optional here</a:t>
            </a:r>
          </a:p>
        </p:txBody>
      </p:sp>
    </p:spTree>
    <p:extLst>
      <p:ext uri="{BB962C8B-B14F-4D97-AF65-F5344CB8AC3E}">
        <p14:creationId xmlns:p14="http://schemas.microsoft.com/office/powerpoint/2010/main" val="1313817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7A4D0-74EE-4BCC-A32D-F4835175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Survival Tips and Evacuation 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A5D82-D44A-4ADB-AC30-FFDFCCCCA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9481"/>
            <a:ext cx="10515600" cy="42674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Discuss survival tips related to your weather event, for your audience</a:t>
            </a:r>
          </a:p>
          <a:p>
            <a:pPr lvl="0"/>
            <a:r>
              <a:rPr lang="en-US" dirty="0"/>
              <a:t>Visuals are optional here</a:t>
            </a:r>
          </a:p>
        </p:txBody>
      </p:sp>
    </p:spTree>
    <p:extLst>
      <p:ext uri="{BB962C8B-B14F-4D97-AF65-F5344CB8AC3E}">
        <p14:creationId xmlns:p14="http://schemas.microsoft.com/office/powerpoint/2010/main" val="1211799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7A4D0-74EE-4BCC-A32D-F4835175F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Disaster and First Aid Kits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A5D82-D44A-4ADB-AC30-FFDFCCCCA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9481"/>
            <a:ext cx="10515600" cy="42674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Discuss what to include in a disaster kit, if you have to evacuate or hole up somewhere for awhile</a:t>
            </a:r>
          </a:p>
          <a:p>
            <a:pPr lvl="0"/>
            <a:r>
              <a:rPr lang="en-US" dirty="0"/>
              <a:t>Visuals are optional here</a:t>
            </a:r>
          </a:p>
        </p:txBody>
      </p:sp>
    </p:spTree>
    <p:extLst>
      <p:ext uri="{BB962C8B-B14F-4D97-AF65-F5344CB8AC3E}">
        <p14:creationId xmlns:p14="http://schemas.microsoft.com/office/powerpoint/2010/main" val="4085568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87F93-5405-43F2-8178-0245AAD1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Emergency Pet 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AA848-4991-45A4-8653-2E0D667B9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7059"/>
            <a:ext cx="10515600" cy="4159904"/>
          </a:xfrm>
        </p:spPr>
        <p:txBody>
          <a:bodyPr/>
          <a:lstStyle/>
          <a:p>
            <a:r>
              <a:rPr lang="en-US" dirty="0"/>
              <a:t>Don’t forget your four-legged furry family members!!</a:t>
            </a:r>
          </a:p>
          <a:p>
            <a:r>
              <a:rPr lang="en-US" dirty="0"/>
              <a:t>Research shows that children are very traumatized if a pet is left behind (they consider pets like siblings)</a:t>
            </a:r>
          </a:p>
          <a:p>
            <a:r>
              <a:rPr lang="en-US" dirty="0"/>
              <a:t>Optional:  Include visuals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850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87F93-5405-43F2-8178-0245AAD1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AA848-4991-45A4-8653-2E0D667B9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main takeaways for your audience?</a:t>
            </a:r>
          </a:p>
          <a:p>
            <a:r>
              <a:rPr lang="en-US" dirty="0"/>
              <a:t>This is your final statement on the topic of your water quality and the importance of studying and learning about them</a:t>
            </a:r>
          </a:p>
          <a:p>
            <a:r>
              <a:rPr lang="en-US" dirty="0"/>
              <a:t>This doesn’t have to be long, but make it a powerful so your audience can leave with something meaningful to ponder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60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A7A7-7F3B-4DAE-9456-1055AB928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Glossary of Terms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84D4C-0378-4C1C-AA73-B95AD2BAF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Define all major vocab terms, if you have not specifically done so in your slides already</a:t>
            </a:r>
          </a:p>
          <a:p>
            <a:pPr lvl="0"/>
            <a:r>
              <a:rPr lang="en-US" dirty="0"/>
              <a:t>The key words are listed on your Milestone handout</a:t>
            </a:r>
          </a:p>
          <a:p>
            <a:pPr lvl="0"/>
            <a:r>
              <a:rPr lang="en-US" dirty="0"/>
              <a:t>These terms are important and your audience needs to know what they mean (plus this is part of your Mastery of Content criterion that you will be graded on)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93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8D125-810F-4E36-A061-630FA252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Slide/Page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26225-A9B2-4952-A1EC-C86039308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At LEAST THREE references</a:t>
            </a:r>
          </a:p>
          <a:p>
            <a:r>
              <a:rPr lang="en-US" dirty="0"/>
              <a:t>No Wikipedia</a:t>
            </a:r>
          </a:p>
          <a:p>
            <a:r>
              <a:rPr lang="en-US" b="1" dirty="0"/>
              <a:t>APA Format</a:t>
            </a:r>
            <a:r>
              <a:rPr lang="en-US" dirty="0"/>
              <a:t>: </a:t>
            </a:r>
            <a:r>
              <a:rPr lang="en-US" u="sng" dirty="0">
                <a:hlinkClick r:id="rId2"/>
              </a:rPr>
              <a:t>https://owl.english.purdue.edu/owl/resource/560/01/</a:t>
            </a:r>
            <a:r>
              <a:rPr lang="en-US" dirty="0"/>
              <a:t> </a:t>
            </a:r>
          </a:p>
          <a:p>
            <a:r>
              <a:rPr lang="en-US" b="1" dirty="0"/>
              <a:t>Online News Article Example:</a:t>
            </a:r>
          </a:p>
          <a:p>
            <a:pPr lvl="1"/>
            <a:r>
              <a:rPr lang="en-US" dirty="0"/>
              <a:t>Author, A. A. (Year, Month Day). Title of article. </a:t>
            </a:r>
            <a:r>
              <a:rPr lang="en-US" i="1" dirty="0"/>
              <a:t>Title of Newspaper</a:t>
            </a:r>
            <a:r>
              <a:rPr lang="en-US" dirty="0"/>
              <a:t>. Retrieved from </a:t>
            </a:r>
            <a:br>
              <a:rPr lang="en-US" dirty="0"/>
            </a:br>
            <a:r>
              <a:rPr lang="en-US" dirty="0"/>
              <a:t>http://www.someaddress.com/full/url/</a:t>
            </a:r>
          </a:p>
          <a:p>
            <a:pPr lvl="1"/>
            <a:r>
              <a:rPr lang="en-US" dirty="0"/>
              <a:t>Parker-Pope, T. (2008, May 6). Psychiatry handbook linked to drug industry. </a:t>
            </a:r>
            <a:r>
              <a:rPr lang="en-US" i="1" dirty="0"/>
              <a:t>The New York Times</a:t>
            </a:r>
            <a:r>
              <a:rPr lang="en-US" dirty="0"/>
              <a:t>. Retrieved from http://well.blogs.nytimes.com/2008/05/06/psychiatry-handbook-linked-to-drug-industry/?_r=0</a:t>
            </a: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57754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1060</Words>
  <Application>Microsoft Macintosh PowerPoint</Application>
  <PresentationFormat>Widescreen</PresentationFormat>
  <Paragraphs>112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Wingdings</vt:lpstr>
      <vt:lpstr>Office Theme</vt:lpstr>
      <vt:lpstr>Milestone 3: Severe Weather Report and Disaster Plan</vt:lpstr>
      <vt:lpstr>Project Summary</vt:lpstr>
      <vt:lpstr>Glossary of Terms</vt:lpstr>
      <vt:lpstr>Table of Contents</vt:lpstr>
      <vt:lpstr>Statement of Issue</vt:lpstr>
      <vt:lpstr>History and Background information on your weather event</vt:lpstr>
      <vt:lpstr>“Who Cares” Statistics</vt:lpstr>
      <vt:lpstr>Earth’s Atmosphere</vt:lpstr>
      <vt:lpstr>What Impacts Weather?</vt:lpstr>
      <vt:lpstr>The Water Cycle (Hydrologic Cycle)</vt:lpstr>
      <vt:lpstr>The Science of your Severe Weather </vt:lpstr>
      <vt:lpstr>Measurement Scales for your Weather Event</vt:lpstr>
      <vt:lpstr>Family Emergency Plan</vt:lpstr>
      <vt:lpstr>Survival Tips and Evacuation Plan</vt:lpstr>
      <vt:lpstr>Disaster and First Aid Kits </vt:lpstr>
      <vt:lpstr>Emergency Pet Plan</vt:lpstr>
      <vt:lpstr>Conclusion</vt:lpstr>
      <vt:lpstr>Glossary of Terms</vt:lpstr>
      <vt:lpstr>Reference Slide/Page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Crystal Guzman</dc:creator>
  <cp:lastModifiedBy>danielle keller</cp:lastModifiedBy>
  <cp:revision>34</cp:revision>
  <dcterms:created xsi:type="dcterms:W3CDTF">2018-04-24T04:14:26Z</dcterms:created>
  <dcterms:modified xsi:type="dcterms:W3CDTF">2020-03-03T20:17:14Z</dcterms:modified>
</cp:coreProperties>
</file>